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57" r:id="rId4"/>
    <p:sldId id="256" r:id="rId5"/>
    <p:sldId id="279" r:id="rId6"/>
    <p:sldId id="258" r:id="rId7"/>
    <p:sldId id="259" r:id="rId8"/>
    <p:sldId id="280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81" r:id="rId18"/>
    <p:sldId id="28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0727F-BE03-4901-A6BF-D7D66BE1961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951F00-479E-4B35-BDC9-56411EB5C11E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2800" b="1" dirty="0" smtClean="0"/>
            <a:t>Я смогу использовать</a:t>
          </a:r>
          <a:endParaRPr lang="ru-RU" sz="2800" b="1" dirty="0"/>
        </a:p>
      </dgm:t>
    </dgm:pt>
    <dgm:pt modelId="{C326D41C-DD8E-46EF-A1FE-A6202122466A}" type="parTrans" cxnId="{C61C769E-AF5C-4B10-8B3F-4CE32E0B3D99}">
      <dgm:prSet/>
      <dgm:spPr/>
      <dgm:t>
        <a:bodyPr/>
        <a:lstStyle/>
        <a:p>
          <a:endParaRPr lang="ru-RU"/>
        </a:p>
      </dgm:t>
    </dgm:pt>
    <dgm:pt modelId="{ACFFBA10-C87E-48A7-B0AA-D166EB97931E}" type="sibTrans" cxnId="{C61C769E-AF5C-4B10-8B3F-4CE32E0B3D99}">
      <dgm:prSet/>
      <dgm:spPr/>
      <dgm:t>
        <a:bodyPr/>
        <a:lstStyle/>
        <a:p>
          <a:endParaRPr lang="ru-RU"/>
        </a:p>
      </dgm:t>
    </dgm:pt>
    <dgm:pt modelId="{6D5BF275-8239-43C5-A0C6-EB99BAB4D0F6}" type="pres">
      <dgm:prSet presAssocID="{F200727F-BE03-4901-A6BF-D7D66BE1961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B02FE6-4600-41E6-9A19-3661D5966AA6}" type="pres">
      <dgm:prSet presAssocID="{5D951F00-479E-4B35-BDC9-56411EB5C11E}" presName="horFlow" presStyleCnt="0"/>
      <dgm:spPr/>
    </dgm:pt>
    <dgm:pt modelId="{A70A2675-9958-4C55-9039-A52CD370620D}" type="pres">
      <dgm:prSet presAssocID="{5D951F00-479E-4B35-BDC9-56411EB5C11E}" presName="bigChev" presStyleLbl="node1" presStyleIdx="0" presStyleCnt="1" custScaleX="185844" custLinFactNeighborX="-40063" custLinFactNeighborY="-14331"/>
      <dgm:spPr/>
      <dgm:t>
        <a:bodyPr/>
        <a:lstStyle/>
        <a:p>
          <a:endParaRPr lang="ru-RU"/>
        </a:p>
      </dgm:t>
    </dgm:pt>
  </dgm:ptLst>
  <dgm:cxnLst>
    <dgm:cxn modelId="{C61C769E-AF5C-4B10-8B3F-4CE32E0B3D99}" srcId="{F200727F-BE03-4901-A6BF-D7D66BE1961B}" destId="{5D951F00-479E-4B35-BDC9-56411EB5C11E}" srcOrd="0" destOrd="0" parTransId="{C326D41C-DD8E-46EF-A1FE-A6202122466A}" sibTransId="{ACFFBA10-C87E-48A7-B0AA-D166EB97931E}"/>
    <dgm:cxn modelId="{0CC13120-84FA-40C7-98C9-4923742C6394}" type="presOf" srcId="{5D951F00-479E-4B35-BDC9-56411EB5C11E}" destId="{A70A2675-9958-4C55-9039-A52CD370620D}" srcOrd="0" destOrd="0" presId="urn:microsoft.com/office/officeart/2005/8/layout/lProcess3"/>
    <dgm:cxn modelId="{926DD44A-8CDD-48D2-890C-55922AA35B34}" type="presOf" srcId="{F200727F-BE03-4901-A6BF-D7D66BE1961B}" destId="{6D5BF275-8239-43C5-A0C6-EB99BAB4D0F6}" srcOrd="0" destOrd="0" presId="urn:microsoft.com/office/officeart/2005/8/layout/lProcess3"/>
    <dgm:cxn modelId="{D2F4C702-F962-46AD-A981-A3F01CFA6B59}" type="presParOf" srcId="{6D5BF275-8239-43C5-A0C6-EB99BAB4D0F6}" destId="{01B02FE6-4600-41E6-9A19-3661D5966AA6}" srcOrd="0" destOrd="0" presId="urn:microsoft.com/office/officeart/2005/8/layout/lProcess3"/>
    <dgm:cxn modelId="{3B510EF2-194C-4FD5-8117-280A60947162}" type="presParOf" srcId="{01B02FE6-4600-41E6-9A19-3661D5966AA6}" destId="{A70A2675-9958-4C55-9039-A52CD370620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4DCB2-983D-4172-BE07-9F257734ACB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E6A400-3A5A-428B-863C-5D483DB36B8A}">
      <dgm:prSet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2800" b="1" dirty="0" smtClean="0"/>
            <a:t>Мне было трудно</a:t>
          </a:r>
          <a:endParaRPr lang="ru-RU" sz="2800" b="1" dirty="0"/>
        </a:p>
      </dgm:t>
    </dgm:pt>
    <dgm:pt modelId="{FAA3881B-E0DF-4D08-86DC-042B96050D3A}" type="parTrans" cxnId="{6AEAF63B-3722-4B11-8B7E-652D63C9DE91}">
      <dgm:prSet/>
      <dgm:spPr/>
      <dgm:t>
        <a:bodyPr/>
        <a:lstStyle/>
        <a:p>
          <a:endParaRPr lang="ru-RU"/>
        </a:p>
      </dgm:t>
    </dgm:pt>
    <dgm:pt modelId="{58E28089-C156-48D2-BD85-76E8026DCA27}" type="sibTrans" cxnId="{6AEAF63B-3722-4B11-8B7E-652D63C9DE91}">
      <dgm:prSet/>
      <dgm:spPr/>
      <dgm:t>
        <a:bodyPr/>
        <a:lstStyle/>
        <a:p>
          <a:endParaRPr lang="ru-RU"/>
        </a:p>
      </dgm:t>
    </dgm:pt>
    <dgm:pt modelId="{F3EC1228-3DD6-45A3-9B98-4BE1A1152E55}" type="pres">
      <dgm:prSet presAssocID="{82D4DCB2-983D-4172-BE07-9F257734ACB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7E63D8-8BC7-4C96-81ED-44284E720BCE}" type="pres">
      <dgm:prSet presAssocID="{BBE6A400-3A5A-428B-863C-5D483DB36B8A}" presName="horFlow" presStyleCnt="0"/>
      <dgm:spPr/>
    </dgm:pt>
    <dgm:pt modelId="{43DBD51B-2566-4E4A-AA16-21BEAC43006D}" type="pres">
      <dgm:prSet presAssocID="{BBE6A400-3A5A-428B-863C-5D483DB36B8A}" presName="bigChev" presStyleLbl="node1" presStyleIdx="0" presStyleCnt="1" custScaleX="220215"/>
      <dgm:spPr/>
      <dgm:t>
        <a:bodyPr/>
        <a:lstStyle/>
        <a:p>
          <a:endParaRPr lang="ru-RU"/>
        </a:p>
      </dgm:t>
    </dgm:pt>
  </dgm:ptLst>
  <dgm:cxnLst>
    <dgm:cxn modelId="{6AEAF63B-3722-4B11-8B7E-652D63C9DE91}" srcId="{82D4DCB2-983D-4172-BE07-9F257734ACB7}" destId="{BBE6A400-3A5A-428B-863C-5D483DB36B8A}" srcOrd="0" destOrd="0" parTransId="{FAA3881B-E0DF-4D08-86DC-042B96050D3A}" sibTransId="{58E28089-C156-48D2-BD85-76E8026DCA27}"/>
    <dgm:cxn modelId="{59F9F36B-E33D-4906-9A06-59433C47350E}" type="presOf" srcId="{BBE6A400-3A5A-428B-863C-5D483DB36B8A}" destId="{43DBD51B-2566-4E4A-AA16-21BEAC43006D}" srcOrd="0" destOrd="0" presId="urn:microsoft.com/office/officeart/2005/8/layout/lProcess3"/>
    <dgm:cxn modelId="{89D5637B-E5B9-4904-A9CB-73A41A0D663D}" type="presOf" srcId="{82D4DCB2-983D-4172-BE07-9F257734ACB7}" destId="{F3EC1228-3DD6-45A3-9B98-4BE1A1152E55}" srcOrd="0" destOrd="0" presId="urn:microsoft.com/office/officeart/2005/8/layout/lProcess3"/>
    <dgm:cxn modelId="{11A0500A-9F85-44F5-949F-89FF194BFEAE}" type="presParOf" srcId="{F3EC1228-3DD6-45A3-9B98-4BE1A1152E55}" destId="{677E63D8-8BC7-4C96-81ED-44284E720BCE}" srcOrd="0" destOrd="0" presId="urn:microsoft.com/office/officeart/2005/8/layout/lProcess3"/>
    <dgm:cxn modelId="{0D9E4B56-6049-4735-9823-5FB84D50E837}" type="presParOf" srcId="{677E63D8-8BC7-4C96-81ED-44284E720BCE}" destId="{43DBD51B-2566-4E4A-AA16-21BEAC43006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807356-B78D-459C-B37F-2A7E9B53EDE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55C294-7CDF-4804-9786-CA150FAF3245}">
      <dgm:prSet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2800" b="1" dirty="0" smtClean="0"/>
            <a:t>Я научился</a:t>
          </a:r>
          <a:endParaRPr lang="ru-RU" sz="2800" b="1" dirty="0"/>
        </a:p>
      </dgm:t>
    </dgm:pt>
    <dgm:pt modelId="{E6E1F5D8-7ECE-48CD-9E79-443C555BC612}" type="parTrans" cxnId="{F69FA946-5545-46C6-836F-E00C77E96A39}">
      <dgm:prSet/>
      <dgm:spPr/>
      <dgm:t>
        <a:bodyPr/>
        <a:lstStyle/>
        <a:p>
          <a:endParaRPr lang="ru-RU"/>
        </a:p>
      </dgm:t>
    </dgm:pt>
    <dgm:pt modelId="{347C0AC8-F318-432D-8F03-BDAECE5C85CB}" type="sibTrans" cxnId="{F69FA946-5545-46C6-836F-E00C77E96A39}">
      <dgm:prSet/>
      <dgm:spPr/>
      <dgm:t>
        <a:bodyPr/>
        <a:lstStyle/>
        <a:p>
          <a:endParaRPr lang="ru-RU"/>
        </a:p>
      </dgm:t>
    </dgm:pt>
    <dgm:pt modelId="{A34CD24D-1600-4BA0-A532-131DFA2172CF}" type="pres">
      <dgm:prSet presAssocID="{25807356-B78D-459C-B37F-2A7E9B53EDE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8193E4-769B-4556-8ABE-29FFB7AAAA3E}" type="pres">
      <dgm:prSet presAssocID="{B155C294-7CDF-4804-9786-CA150FAF3245}" presName="horFlow" presStyleCnt="0"/>
      <dgm:spPr/>
    </dgm:pt>
    <dgm:pt modelId="{0139BDD2-16E8-470E-9725-2B1ACD37801E}" type="pres">
      <dgm:prSet presAssocID="{B155C294-7CDF-4804-9786-CA150FAF3245}" presName="bigChev" presStyleLbl="node1" presStyleIdx="0" presStyleCnt="1" custScaleX="181492" custLinFactNeighborX="-67" custLinFactNeighborY="-9497"/>
      <dgm:spPr/>
      <dgm:t>
        <a:bodyPr/>
        <a:lstStyle/>
        <a:p>
          <a:endParaRPr lang="ru-RU"/>
        </a:p>
      </dgm:t>
    </dgm:pt>
  </dgm:ptLst>
  <dgm:cxnLst>
    <dgm:cxn modelId="{F69FA946-5545-46C6-836F-E00C77E96A39}" srcId="{25807356-B78D-459C-B37F-2A7E9B53EDE0}" destId="{B155C294-7CDF-4804-9786-CA150FAF3245}" srcOrd="0" destOrd="0" parTransId="{E6E1F5D8-7ECE-48CD-9E79-443C555BC612}" sibTransId="{347C0AC8-F318-432D-8F03-BDAECE5C85CB}"/>
    <dgm:cxn modelId="{C721E3AD-4909-4E19-900B-4B6BC33CBFEE}" type="presOf" srcId="{B155C294-7CDF-4804-9786-CA150FAF3245}" destId="{0139BDD2-16E8-470E-9725-2B1ACD37801E}" srcOrd="0" destOrd="0" presId="urn:microsoft.com/office/officeart/2005/8/layout/lProcess3"/>
    <dgm:cxn modelId="{FCD14C17-9446-4E79-913F-DE1586364270}" type="presOf" srcId="{25807356-B78D-459C-B37F-2A7E9B53EDE0}" destId="{A34CD24D-1600-4BA0-A532-131DFA2172CF}" srcOrd="0" destOrd="0" presId="urn:microsoft.com/office/officeart/2005/8/layout/lProcess3"/>
    <dgm:cxn modelId="{BF1B3A18-10CC-419F-BFE4-CC7E580F8AD5}" type="presParOf" srcId="{A34CD24D-1600-4BA0-A532-131DFA2172CF}" destId="{EB8193E4-769B-4556-8ABE-29FFB7AAAA3E}" srcOrd="0" destOrd="0" presId="urn:microsoft.com/office/officeart/2005/8/layout/lProcess3"/>
    <dgm:cxn modelId="{A55C1C1E-2550-46E8-9480-D44A644D47ED}" type="presParOf" srcId="{EB8193E4-769B-4556-8ABE-29FFB7AAAA3E}" destId="{0139BDD2-16E8-470E-9725-2B1ACD37801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27AC52-FA47-427C-B2F1-25D04205B4C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BE139A-0A77-4906-BF34-8F541EBC3C8E}">
      <dgm:prSet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2800" b="1" dirty="0" smtClean="0"/>
            <a:t>Я не знал</a:t>
          </a:r>
          <a:endParaRPr lang="ru-RU" sz="2800" b="1" dirty="0"/>
        </a:p>
      </dgm:t>
    </dgm:pt>
    <dgm:pt modelId="{3D85B92F-7DC4-49AD-AC93-45681CAE5EF6}" type="parTrans" cxnId="{D2FA264A-A0EA-4CDA-8409-0B1F684A2E67}">
      <dgm:prSet/>
      <dgm:spPr/>
      <dgm:t>
        <a:bodyPr/>
        <a:lstStyle/>
        <a:p>
          <a:endParaRPr lang="ru-RU"/>
        </a:p>
      </dgm:t>
    </dgm:pt>
    <dgm:pt modelId="{FC8263DC-8FFB-4801-A370-D04128D1B704}" type="sibTrans" cxnId="{D2FA264A-A0EA-4CDA-8409-0B1F684A2E67}">
      <dgm:prSet/>
      <dgm:spPr/>
      <dgm:t>
        <a:bodyPr/>
        <a:lstStyle/>
        <a:p>
          <a:endParaRPr lang="ru-RU"/>
        </a:p>
      </dgm:t>
    </dgm:pt>
    <dgm:pt modelId="{067CEEBD-7C66-4057-A2AE-211FAD745342}" type="pres">
      <dgm:prSet presAssocID="{B727AC52-FA47-427C-B2F1-25D04205B4C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28A033-6CC1-43FE-93F2-22F95F3D4447}" type="pres">
      <dgm:prSet presAssocID="{6BBE139A-0A77-4906-BF34-8F541EBC3C8E}" presName="horFlow" presStyleCnt="0"/>
      <dgm:spPr/>
    </dgm:pt>
    <dgm:pt modelId="{B96BCBEE-1688-4C2C-8B39-165F05B5A514}" type="pres">
      <dgm:prSet presAssocID="{6BBE139A-0A77-4906-BF34-8F541EBC3C8E}" presName="bigChev" presStyleLbl="node1" presStyleIdx="0" presStyleCnt="1" custScaleX="171524"/>
      <dgm:spPr/>
      <dgm:t>
        <a:bodyPr/>
        <a:lstStyle/>
        <a:p>
          <a:endParaRPr lang="ru-RU"/>
        </a:p>
      </dgm:t>
    </dgm:pt>
  </dgm:ptLst>
  <dgm:cxnLst>
    <dgm:cxn modelId="{8A10523F-5F0B-45D9-9663-D738CA646FD6}" type="presOf" srcId="{6BBE139A-0A77-4906-BF34-8F541EBC3C8E}" destId="{B96BCBEE-1688-4C2C-8B39-165F05B5A514}" srcOrd="0" destOrd="0" presId="urn:microsoft.com/office/officeart/2005/8/layout/lProcess3"/>
    <dgm:cxn modelId="{7C30A518-F1DA-4EE2-870A-43A0DDB7E7C7}" type="presOf" srcId="{B727AC52-FA47-427C-B2F1-25D04205B4C2}" destId="{067CEEBD-7C66-4057-A2AE-211FAD745342}" srcOrd="0" destOrd="0" presId="urn:microsoft.com/office/officeart/2005/8/layout/lProcess3"/>
    <dgm:cxn modelId="{D2FA264A-A0EA-4CDA-8409-0B1F684A2E67}" srcId="{B727AC52-FA47-427C-B2F1-25D04205B4C2}" destId="{6BBE139A-0A77-4906-BF34-8F541EBC3C8E}" srcOrd="0" destOrd="0" parTransId="{3D85B92F-7DC4-49AD-AC93-45681CAE5EF6}" sibTransId="{FC8263DC-8FFB-4801-A370-D04128D1B704}"/>
    <dgm:cxn modelId="{956A2029-FFFF-49F1-8826-34D3CC5D34F8}" type="presParOf" srcId="{067CEEBD-7C66-4057-A2AE-211FAD745342}" destId="{3A28A033-6CC1-43FE-93F2-22F95F3D4447}" srcOrd="0" destOrd="0" presId="urn:microsoft.com/office/officeart/2005/8/layout/lProcess3"/>
    <dgm:cxn modelId="{5B8C3FB6-0F89-46E0-A3C0-B178BEBFFDA9}" type="presParOf" srcId="{3A28A033-6CC1-43FE-93F2-22F95F3D4447}" destId="{B96BCBEE-1688-4C2C-8B39-165F05B5A51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1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0.jpe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XxX\Downloads\&#1089;&#1072;&#1084;&#1099;&#1077;%20&#1082;&#1088;&#1072;&#1089;&#1080;&#1074;&#1099;&#1077;%20&#1073;&#1072;&#1073;&#1086;&#1095;&#1082;&#1080;%20&#1087;&#1083;&#1072;&#1085;&#1077;&#1090;&#1099;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6172200" cy="28803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учреждение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дополнительного образования 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Детская школа искусств с.Возжаевка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03322"/>
            <a:ext cx="7054552" cy="13716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преподаватель: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Знаменщикова Юлия Викторовна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2 группа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u="sng" dirty="0" smtClean="0">
                <a:solidFill>
                  <a:srgbClr val="FF0000"/>
                </a:solidFill>
              </a:rPr>
              <a:t>ПАВЛИНЫЙ ГЛАЗ</a:t>
            </a:r>
            <a:endParaRPr lang="ru-RU" sz="4400" dirty="0"/>
          </a:p>
        </p:txBody>
      </p:sp>
      <p:pic>
        <p:nvPicPr>
          <p:cNvPr id="6" name="Содержимое 5" descr="pavlinij-glaz-babochka-obraz-zhizni-i-sreda-obitaniya-babochki-pavlinij-glaz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120679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3 группа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u="sng" dirty="0" smtClean="0">
                <a:solidFill>
                  <a:srgbClr val="FF0000"/>
                </a:solidFill>
              </a:rPr>
              <a:t>КАПУСТНИЦА</a:t>
            </a:r>
            <a:endParaRPr lang="ru-RU" sz="4400" dirty="0"/>
          </a:p>
        </p:txBody>
      </p:sp>
      <p:pic>
        <p:nvPicPr>
          <p:cNvPr id="5" name="Содержимое 4" descr="370_2_ma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204864"/>
            <a:ext cx="5544616" cy="37220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809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ФИЗКУЛЬТМИНУТКА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СПАЛ ЦВЕТОК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И ВДРУГ ПРОСНУЛСЯ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C000"/>
                </a:solidFill>
              </a:rPr>
              <a:t>БОЛЬШЕ СПАТЬ НЕ ЗАХОТЕЛ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ШЕВЕЛЬНУЛЬСЯ, </a:t>
            </a:r>
            <a:r>
              <a:rPr lang="ru-RU" sz="3600" dirty="0" smtClean="0">
                <a:solidFill>
                  <a:srgbClr val="00B050"/>
                </a:solidFill>
              </a:rPr>
              <a:t>ВСТРЕПЕНУЛСЯ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ВЗВИЛСЯ ВВЕРХ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И УЛЕТЕЛ….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3-103128_1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373216"/>
            <a:ext cx="2213187" cy="1368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617bc64e138fad0f647463e5c4134c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645024"/>
            <a:ext cx="194421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Техника Безопасности!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26486"/>
            <a:ext cx="4680520" cy="3638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Составим алгоритм работы: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337b2821dc1432c37ec4e8c5d998c8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7560840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7200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алгоритм работы: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1.Наметить карандашом общие границы бабочки;</a:t>
            </a:r>
          </a:p>
          <a:p>
            <a:pPr algn="ctr"/>
            <a:r>
              <a:rPr lang="ru-RU" sz="3600" b="1" dirty="0" smtClean="0"/>
              <a:t>Уточнить все части строения бабочки и соответствие их размеров; </a:t>
            </a:r>
          </a:p>
          <a:p>
            <a:pPr algn="ctr"/>
            <a:r>
              <a:rPr lang="ru-RU" sz="3600" b="1" dirty="0" smtClean="0"/>
              <a:t>Убрать ластиком все лишние линии;</a:t>
            </a:r>
          </a:p>
          <a:p>
            <a:pPr algn="ctr"/>
            <a:r>
              <a:rPr lang="ru-RU" sz="3600" b="1" dirty="0" smtClean="0"/>
              <a:t>Приступить работать в цвете.</a:t>
            </a:r>
            <a:endParaRPr lang="ru-RU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risuem-babochku-karandashom-poetapn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92983" y="2132856"/>
            <a:ext cx="5331816" cy="3998862"/>
          </a:xfrm>
        </p:spPr>
      </p:pic>
      <p:pic>
        <p:nvPicPr>
          <p:cNvPr id="5" name="Рисунок 4" descr="babochki_rossii_mahaon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2667000" cy="2217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bochki_rossii_mahaon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332656"/>
            <a:ext cx="7449768" cy="626469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Дмитрий Кустан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7484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8136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Лестница личного успеха</a:t>
            </a:r>
          </a:p>
          <a:p>
            <a:pPr algn="ctr"/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13407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images.jpgр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52736"/>
            <a:ext cx="788288" cy="1237104"/>
          </a:xfrm>
          <a:prstGeom prst="rect">
            <a:avLst/>
          </a:prstGeom>
        </p:spPr>
      </p:pic>
      <p:pic>
        <p:nvPicPr>
          <p:cNvPr id="9" name="Рисунок 8" descr="images.jpgр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276872"/>
            <a:ext cx="788288" cy="1237104"/>
          </a:xfrm>
          <a:prstGeom prst="rect">
            <a:avLst/>
          </a:prstGeom>
        </p:spPr>
      </p:pic>
      <p:pic>
        <p:nvPicPr>
          <p:cNvPr id="10" name="Рисунок 9" descr="images.jpgр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501008"/>
            <a:ext cx="788288" cy="1237104"/>
          </a:xfrm>
          <a:prstGeom prst="rect">
            <a:avLst/>
          </a:prstGeom>
        </p:spPr>
      </p:pic>
      <p:pic>
        <p:nvPicPr>
          <p:cNvPr id="11" name="Рисунок 10" descr="images.jpgр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725144"/>
            <a:ext cx="788288" cy="1237104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/>
        </p:nvGraphicFramePr>
        <p:xfrm>
          <a:off x="1619672" y="1052736"/>
          <a:ext cx="468052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2411760" y="2420888"/>
          <a:ext cx="475252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3275856" y="3573016"/>
          <a:ext cx="453650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0" name="Схема 19"/>
          <p:cNvGraphicFramePr/>
          <p:nvPr/>
        </p:nvGraphicFramePr>
        <p:xfrm>
          <a:off x="3995936" y="4869160"/>
          <a:ext cx="432048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Домашнее задание!</a:t>
            </a:r>
            <a:endParaRPr lang="ru-RU" sz="44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Понаблюдать за кошкой;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Подготовить Мини-рассказ о кошке.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Добрый день!</a:t>
            </a:r>
          </a:p>
          <a:p>
            <a:pPr algn="ctr">
              <a:buNone/>
            </a:pP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7848872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Всем спасибо!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1.600x6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4791075" cy="4743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30243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большой цветной ковер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Села эскадрилья-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 раскроет, то закроет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Расписные крылья.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dirty="0"/>
          </a:p>
        </p:txBody>
      </p:sp>
      <p:pic>
        <p:nvPicPr>
          <p:cNvPr id="4" name="Содержимое 3" descr="depositphotos_17453827-stock-illustration-butterfly-peacock-ey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1" y="3861048"/>
            <a:ext cx="4752528" cy="26127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6561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Изображаем бабочек с натуры</a:t>
            </a:r>
            <a:r>
              <a:rPr lang="ru-RU" sz="3200" u="sng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3200" u="sng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556792"/>
            <a:ext cx="6400800" cy="5136976"/>
          </a:xfrm>
        </p:spPr>
        <p:txBody>
          <a:bodyPr>
            <a:normAutofit/>
          </a:bodyPr>
          <a:lstStyle/>
          <a:p>
            <a:pPr algn="ctr"/>
            <a:endParaRPr lang="ru-RU" sz="4800" u="sng" dirty="0">
              <a:solidFill>
                <a:srgbClr val="00B0F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" name="Рисунок 5" descr="1359104872_kartina-maslom-babo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556792"/>
            <a:ext cx="5788114" cy="4920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урока: </a:t>
            </a:r>
            <a:r>
              <a:rPr lang="ru-RU" dirty="0" smtClean="0">
                <a:solidFill>
                  <a:srgbClr val="002060"/>
                </a:solidFill>
              </a:rPr>
              <a:t>научиться изображать бабочку с натуры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maha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6696744" cy="338437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Симметрия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sz="2700" dirty="0" smtClean="0">
                <a:solidFill>
                  <a:srgbClr val="002060"/>
                </a:solidFill>
              </a:rPr>
              <a:t>это пропорциональность частей чего-нибудь или кого-нибудь, расположенных по обе стороны от середины или центра.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200px-Simetria-reflexion.sv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2159519" cy="1705273"/>
          </a:xfrm>
        </p:spPr>
      </p:pic>
      <p:pic>
        <p:nvPicPr>
          <p:cNvPr id="5" name="Рисунок 4" descr="026071025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628800"/>
            <a:ext cx="2156460" cy="2076832"/>
          </a:xfrm>
          <a:prstGeom prst="rect">
            <a:avLst/>
          </a:prstGeom>
        </p:spPr>
      </p:pic>
      <p:pic>
        <p:nvPicPr>
          <p:cNvPr id="6" name="Рисунок 5" descr="da0064d86a7582c9f6538fa04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645024"/>
            <a:ext cx="5904656" cy="2952328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772816"/>
            <a:ext cx="1813560" cy="161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u="sng" dirty="0" smtClean="0"/>
              <a:t>Что вы знаете о бабочках?</a:t>
            </a:r>
            <a:endParaRPr lang="ru-RU" sz="3600" b="1" u="sng" dirty="0"/>
          </a:p>
        </p:txBody>
      </p:sp>
      <p:pic>
        <p:nvPicPr>
          <p:cNvPr id="4" name="Содержимое 3" descr="370_2_ma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4017640" cy="3600400"/>
          </a:xfrm>
        </p:spPr>
      </p:pic>
      <p:pic>
        <p:nvPicPr>
          <p:cNvPr id="6" name="Рисунок 5" descr="1429193267_345678976548767897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44824"/>
            <a:ext cx="3665984" cy="326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амые красивые бабочки планеты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9"/>
            <a:ext cx="8352928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9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1 группа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u="sng" dirty="0" smtClean="0">
                <a:solidFill>
                  <a:srgbClr val="FF0000"/>
                </a:solidFill>
              </a:rPr>
              <a:t> МАХАОН</a:t>
            </a:r>
            <a:endParaRPr lang="ru-RU" sz="5400" b="1" u="sng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babochki_rossii_mahaon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5365707" cy="39666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250</TotalTime>
  <Words>144</Words>
  <Application>Microsoft Office PowerPoint</Application>
  <PresentationFormat>Экран (4:3)</PresentationFormat>
  <Paragraphs>35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Муниципальное автономное учреждение  дополнительного образования  Детская школа искусств с.Возжаевка</vt:lpstr>
      <vt:lpstr>Слайд 2</vt:lpstr>
      <vt:lpstr>На большой цветной ковер Села эскадрилья- То раскроет, то закроет Расписные крылья. </vt:lpstr>
      <vt:lpstr>Тема: Изображаем бабочек с натуры </vt:lpstr>
      <vt:lpstr>Цель урока: научиться изображать бабочку с натуры</vt:lpstr>
      <vt:lpstr>Симметрия – это пропорциональность частей чего-нибудь или кого-нибудь, расположенных по обе стороны от середины или центра. </vt:lpstr>
      <vt:lpstr>Что вы знаете о бабочках?</vt:lpstr>
      <vt:lpstr>Слайд 8</vt:lpstr>
      <vt:lpstr>1 группа  МАХАОН</vt:lpstr>
      <vt:lpstr>2 группа ПАВЛИНЫЙ ГЛАЗ</vt:lpstr>
      <vt:lpstr>3 группа КАПУСТНИЦА</vt:lpstr>
      <vt:lpstr>ФИЗКУЛЬТМИНУТКА</vt:lpstr>
      <vt:lpstr>Техника Безопасности!</vt:lpstr>
      <vt:lpstr>Слайд 14</vt:lpstr>
      <vt:lpstr>алгоритм работы:</vt:lpstr>
      <vt:lpstr>Слайд 16</vt:lpstr>
      <vt:lpstr>Слайд 17</vt:lpstr>
      <vt:lpstr>Слайд 18</vt:lpstr>
      <vt:lpstr>Домашнее задание!</vt:lpstr>
      <vt:lpstr>Всем 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XxX</cp:lastModifiedBy>
  <cp:revision>35</cp:revision>
  <dcterms:created xsi:type="dcterms:W3CDTF">2019-03-30T05:12:23Z</dcterms:created>
  <dcterms:modified xsi:type="dcterms:W3CDTF">2019-04-15T09:42:41Z</dcterms:modified>
</cp:coreProperties>
</file>